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A8C5-4970-8FE8-1A97-0367709D2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65FD6-EF46-2A3D-98DA-5266CBC30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1CB58-868E-A324-B967-22903114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8AFC3-470F-4698-FAA9-CE684D3B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E0D4-47D7-7502-EDBE-6479FE3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64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8BD5-5503-95D5-F7C5-39EB33B1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13E79-9AA6-6FC0-C307-23DF9B8C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735DB-1725-BD6F-1029-51CB97BF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5F0CC-A1BB-E238-618A-13C32A47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A647D-4691-19F7-B1E7-B3D70DC5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75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619CD-0C56-F04E-43DB-84C588E45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6DA7F-827F-1603-2912-730D0F8A8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35D61-3936-C25F-FCCD-6C62AAB1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AC575-69EE-09E4-D36B-A92EC7F9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D574-A336-40F4-7496-6DE50C13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3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6DF6-078F-5746-0BDF-84A6AC0D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E921-2F05-81E4-12D0-9CA5ABA2F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A555-E45E-AE57-73EC-CDC3AB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55683-1F04-4E2A-40D7-F49F429D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81AF-0D69-7A6E-E388-765C7E3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EE3B-9232-25B6-AAD5-8B9612C75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D469-02E8-BFAC-4E9B-F3CB2AF53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8057-9BE3-C310-882F-7D746FCD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100A9-AB49-3FE9-B267-6C67D463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BA64E-BEF1-C7FE-75B3-9F2BCE2C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7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F30-2862-CD94-6E95-06D063D7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98D-1258-A8A9-A4C8-19E98480C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36979-E2AD-34E6-DD9D-A9E835176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4F12A-F7D6-C99E-0B73-FC41CF72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F80F4-C4AD-D21E-A60A-593E8481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59798-C3E2-234B-BAA1-9BB3782B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59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F152-FC84-A454-006F-B5EEC845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32E79-1E3E-0FCD-96B2-77CE14370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AD40-1A37-DA3F-950F-959DCB18A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D1754-B273-E414-5AD9-DB0BCBC30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9ED58-1980-1501-3ACC-F27057EFF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AE197-CC8C-413C-F7E7-70CDD829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74E4B-D2BE-DE24-D37A-70C89947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BFC93-28EF-EDF9-BDD2-5E73E15A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02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3E59-94DE-E72E-550C-A6E3A1BB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8FB0A-E9AD-ACB6-1DF9-D90A9AD3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EA1EF-BDAC-A427-ADC4-851F834A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A58A9-3963-3D77-C43F-49F18E51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96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69A87-B45E-1DA4-1BC8-80C9A921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AF0D-A4A7-6DBE-A1E6-CB4035B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B04E-41FA-843E-828E-8F298351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44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13B8-FF87-CCC1-E749-5003C2C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B60B-B3E5-3A39-764B-B0DA3FD1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FB15B-64FF-3E8B-6246-B4170EB34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FA2C-DD7A-C789-825B-BF821626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56146-C6CC-E9E6-0143-53FB04B4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E1EE5-FD15-FCBB-E0CB-FF5BC2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8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AA41-B261-7D01-0F77-FE6E1D86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D55D7-3605-6570-2D63-4B6E327DF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C6EBC-3F9D-4C15-1D06-34C92A69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5BA8-F7AD-6E2D-2FAE-0FAEF66FD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74DB1-71D4-D144-7DBB-52FC38BD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DFED3-198B-5C80-3F07-297FCB0C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36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ED05E-30A0-6626-CB50-C7C7C55B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DE40B-ADA9-2210-633F-49C20C3DC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71752-5649-7C3C-6A2B-BF5128D1D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40F504-AD2C-41A9-ABC4-6683573A08A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A3E1-AC8B-1010-43C3-DF00F971D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82C44-BD86-1BBD-4824-7A71FF759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056F19-310D-432E-9B03-1A03AE587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64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iquide1mp4_3">
            <a:hlinkClick r:id="" action="ppaction://media"/>
            <a:extLst>
              <a:ext uri="{FF2B5EF4-FFF2-40B4-BE49-F238E27FC236}">
                <a16:creationId xmlns:a16="http://schemas.microsoft.com/office/drawing/2014/main" id="{1BF3069D-1157-5DB8-36A9-0BD963138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325" y="456803"/>
            <a:ext cx="9963150" cy="5604272"/>
          </a:xfrm>
          <a:prstGeom prst="rect">
            <a:avLst/>
          </a:prstGeom>
        </p:spPr>
      </p:pic>
      <p:pic>
        <p:nvPicPr>
          <p:cNvPr id="6" name="Liquide1mp4_2">
            <a:hlinkClick r:id="" action="ppaction://media"/>
            <a:extLst>
              <a:ext uri="{FF2B5EF4-FFF2-40B4-BE49-F238E27FC236}">
                <a16:creationId xmlns:a16="http://schemas.microsoft.com/office/drawing/2014/main" id="{F5C5BB0E-5601-457C-F31C-48EEEE4755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875" y="796925"/>
            <a:ext cx="9963150" cy="560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Shria Sannuthi</dc:creator>
  <cp:lastModifiedBy>Shria Sannuthi</cp:lastModifiedBy>
  <cp:revision>5</cp:revision>
  <dcterms:created xsi:type="dcterms:W3CDTF">2024-04-10T02:50:41Z</dcterms:created>
  <dcterms:modified xsi:type="dcterms:W3CDTF">2024-04-10T03:00:09Z</dcterms:modified>
</cp:coreProperties>
</file>